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, Kara" initials="BK" lastIdx="1" clrIdx="0">
    <p:extLst>
      <p:ext uri="{19B8F6BF-5375-455C-9EA6-DF929625EA0E}">
        <p15:presenceInfo xmlns:p15="http://schemas.microsoft.com/office/powerpoint/2012/main" userId="S::kball@girlscouts.org::180575cd-a291-4fc2-8430-544704f69d53" providerId="AD"/>
      </p:ext>
    </p:extLst>
  </p:cmAuthor>
  <p:cmAuthor id="2" name="Estrella, Mayra" initials="EM" lastIdx="9" clrIdx="1">
    <p:extLst>
      <p:ext uri="{19B8F6BF-5375-455C-9EA6-DF929625EA0E}">
        <p15:presenceInfo xmlns:p15="http://schemas.microsoft.com/office/powerpoint/2012/main" userId="S::MEstrella@girlscouts.org::2e1a0cfc-7b72-4d61-b856-40907b78d3ac" providerId="AD"/>
      </p:ext>
    </p:extLst>
  </p:cmAuthor>
  <p:cmAuthor id="3" name="Garcia-Baab, Lolis" initials="GBL" lastIdx="2" clrIdx="2">
    <p:extLst>
      <p:ext uri="{19B8F6BF-5375-455C-9EA6-DF929625EA0E}">
        <p15:presenceInfo xmlns:p15="http://schemas.microsoft.com/office/powerpoint/2012/main" userId="S::LGarcia-Baab@girlscouts.org::86882335-08f7-4813-b579-8c8a804b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7522218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Domingo de Girl Scouts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Arial"/>
                <a:cs typeface="Arial"/>
              </a:rPr>
              <a:t>Celebrando</a:t>
            </a:r>
            <a:r>
              <a:rPr lang="en-US" dirty="0">
                <a:latin typeface="Arial"/>
                <a:cs typeface="Arial"/>
              </a:rPr>
              <a:t> las </a:t>
            </a:r>
            <a:r>
              <a:rPr lang="en-US" dirty="0" err="1">
                <a:latin typeface="Arial"/>
                <a:cs typeface="Arial"/>
              </a:rPr>
              <a:t>poderosas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conexiones</a:t>
            </a:r>
            <a:r>
              <a:rPr lang="en-US" dirty="0">
                <a:latin typeface="Arial"/>
                <a:cs typeface="Arial"/>
              </a:rPr>
              <a:t> entre Girl Scouts y la </a:t>
            </a:r>
            <a:r>
              <a:rPr lang="en-US" dirty="0" err="1">
                <a:latin typeface="Arial"/>
                <a:cs typeface="Arial"/>
              </a:rPr>
              <a:t>fe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Honrando</a:t>
            </a:r>
            <a:r>
              <a:rPr lang="en-US" dirty="0">
                <a:latin typeface="Arial"/>
                <a:cs typeface="Arial"/>
              </a:rPr>
              <a:t> a las Girl Scouts y a los </a:t>
            </a:r>
            <a:r>
              <a:rPr lang="en-US" dirty="0" err="1">
                <a:latin typeface="Arial"/>
                <a:cs typeface="Arial"/>
              </a:rPr>
              <a:t>voluntarios</a:t>
            </a:r>
            <a:r>
              <a:rPr lang="en-US" dirty="0">
                <a:latin typeface="Arial"/>
                <a:cs typeface="Arial"/>
              </a:rPr>
              <a:t> que </a:t>
            </a:r>
            <a:r>
              <a:rPr lang="en-US" dirty="0" err="1">
                <a:latin typeface="Arial"/>
                <a:cs typeface="Arial"/>
              </a:rPr>
              <a:t>hacen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nuestro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mundo</a:t>
            </a:r>
            <a:r>
              <a:rPr lang="en-US" dirty="0">
                <a:latin typeface="Arial"/>
                <a:cs typeface="Arial"/>
              </a:rPr>
              <a:t> un </a:t>
            </a:r>
            <a:r>
              <a:rPr lang="en-US" dirty="0" err="1">
                <a:latin typeface="Arial"/>
                <a:cs typeface="Arial"/>
              </a:rPr>
              <a:t>lugar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mejor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b="1" dirty="0" err="1"/>
              <a:t>Únase</a:t>
            </a:r>
            <a:r>
              <a:rPr lang="en-US" b="1" dirty="0"/>
              <a:t> a </a:t>
            </a:r>
            <a:r>
              <a:rPr lang="en-US" b="1" dirty="0" err="1"/>
              <a:t>nosotros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[EVENT DATE, time].</a:t>
            </a:r>
            <a:br>
              <a:rPr lang="en-US" b="1" dirty="0"/>
            </a:br>
            <a:r>
              <a:rPr lang="en-US" b="1" i="1" dirty="0" err="1"/>
              <a:t>Visítenos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gswpa.org para </a:t>
            </a:r>
            <a:r>
              <a:rPr lang="en-US" b="1" i="1" dirty="0" err="1"/>
              <a:t>obtener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información</a:t>
            </a:r>
            <a:r>
              <a:rPr lang="en-US" b="1" i="1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7386294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Jummah</a:t>
            </a:r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Girl Scouts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Celebrando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poderosas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conexiones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entre Girl Scouts y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las Girl Scouts y a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b="1" dirty="0" err="1"/>
              <a:t>Únase</a:t>
            </a:r>
            <a:r>
              <a:rPr lang="en-US" b="1" dirty="0"/>
              <a:t> a </a:t>
            </a:r>
            <a:r>
              <a:rPr lang="en-US" b="1" dirty="0" err="1"/>
              <a:t>nosotros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[EVENT DATE, time].</a:t>
            </a:r>
            <a:br>
              <a:rPr lang="en-US" b="1" dirty="0"/>
            </a:br>
            <a:r>
              <a:rPr lang="en-US" b="1" i="1" dirty="0" err="1"/>
              <a:t>Visítenos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gswpa.org para </a:t>
            </a:r>
            <a:r>
              <a:rPr lang="en-US" b="1" i="1" dirty="0" err="1"/>
              <a:t>obtener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información</a:t>
            </a:r>
            <a:r>
              <a:rPr lang="en-US" b="1" i="1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Shabat</a:t>
            </a:r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Girl Scouts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Celebrando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poderosas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conexiones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entre Girl Scouts y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las Girl Scouts y a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b="1" dirty="0" err="1"/>
              <a:t>Únase</a:t>
            </a:r>
            <a:r>
              <a:rPr lang="en-US" b="1" dirty="0"/>
              <a:t> a </a:t>
            </a:r>
            <a:r>
              <a:rPr lang="en-US" b="1" dirty="0" err="1"/>
              <a:t>nosotros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[EVENT DATE, time].</a:t>
            </a:r>
            <a:br>
              <a:rPr lang="en-US" b="1" dirty="0"/>
            </a:br>
            <a:r>
              <a:rPr lang="en-US" b="1" i="1" dirty="0" err="1"/>
              <a:t>Visítenos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gswpa.org para </a:t>
            </a:r>
            <a:r>
              <a:rPr lang="en-US" b="1" i="1" dirty="0" err="1"/>
              <a:t>obtener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información</a:t>
            </a:r>
            <a:r>
              <a:rPr lang="en-US" b="1" i="1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Scouts </a:t>
            </a:r>
            <a:r>
              <a:rPr lang="en-US" sz="4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celebran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2389632"/>
            <a:ext cx="3883068" cy="392348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Celebrando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poderosas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conexiones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entre Girl Scouts y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Honrando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las Girl Scouts y a los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b="1" dirty="0" err="1"/>
              <a:t>Únase</a:t>
            </a:r>
            <a:r>
              <a:rPr lang="en-US" b="1" dirty="0"/>
              <a:t> a </a:t>
            </a:r>
            <a:r>
              <a:rPr lang="en-US" b="1" dirty="0" err="1"/>
              <a:t>nosotros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[EVENT DATE, time].</a:t>
            </a:r>
            <a:br>
              <a:rPr lang="en-US" b="1" dirty="0"/>
            </a:br>
            <a:r>
              <a:rPr lang="en-US" b="1" i="1" dirty="0" err="1"/>
              <a:t>Visítenos</a:t>
            </a:r>
            <a:r>
              <a:rPr lang="en-US" b="1" i="1" dirty="0"/>
              <a:t> </a:t>
            </a:r>
            <a:r>
              <a:rPr lang="en-US" b="1" i="1" dirty="0" err="1"/>
              <a:t>en</a:t>
            </a:r>
            <a:r>
              <a:rPr lang="en-US" b="1" i="1" dirty="0"/>
              <a:t> gswpa.org para </a:t>
            </a:r>
            <a:r>
              <a:rPr lang="en-US" b="1" i="1" dirty="0" err="1"/>
              <a:t>obtener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información</a:t>
            </a:r>
            <a:r>
              <a:rPr lang="en-US" b="1" i="1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585a1e8d-0482-4e50-81dd-607e4081a084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TaxCatchAll xmlns="d47bf323-ee9a-42bd-9545-55770b82aeca">
      <Value>160</Value>
      <Value>3</Value>
      <Value>2</Value>
    </TaxCatchAll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  <How_x0020_to_x0020_use xmlns="50374967-cedf-49ed-ae7f-f7782202b6fd" xsi:nil="true"/>
  </documentManagement>
</p:properties>
</file>

<file path=customXml/item2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42" ma:contentTypeDescription="" ma:contentTypeScope="" ma:versionID="96e9b80c181bdd722d4a34de4910437c">
  <xsd:schema xmlns:xsd="http://www.w3.org/2001/XMLSchema" xmlns:xs="http://www.w3.org/2001/XMLSchema" xmlns:p="http://schemas.microsoft.com/office/2006/metadata/properties" xmlns:ns2="d47bf323-ee9a-42bd-9545-55770b82aeca" xmlns:ns3="50374967-cedf-49ed-ae7f-f7782202b6fd" xmlns:ns4="5a8b7aab-b824-4797-b0bf-701d90282385" targetNamespace="http://schemas.microsoft.com/office/2006/metadata/properties" ma:root="true" ma:fieldsID="7242f4c9790325352e18705b200049d4" ns2:_="" ns3:_="" ns4:_="">
    <xsd:import namespace="d47bf323-ee9a-42bd-9545-55770b82aeca"/>
    <xsd:import namespace="50374967-cedf-49ed-ae7f-f7782202b6fd"/>
    <xsd:import namespace="5a8b7aab-b824-4797-b0bf-701d90282385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30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b7aab-b824-4797-b0bf-701d9028238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3657C-24E9-46E5-A6BB-3ADC864F74EF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b79560d-b1d9-4aae-a9c8-d45dbdfedd58"/>
    <ds:schemaRef ds:uri="ebaae8a2-5f45-449b-ba2c-8d235862c872"/>
    <ds:schemaRef ds:uri="http://purl.org/dc/dcmitype/"/>
    <ds:schemaRef ds:uri="http://purl.org/dc/terms/"/>
    <ds:schemaRef ds:uri="d47bf323-ee9a-42bd-9545-55770b82aeca"/>
    <ds:schemaRef ds:uri="50374967-cedf-49ed-ae7f-f7782202b6fd"/>
  </ds:schemaRefs>
</ds:datastoreItem>
</file>

<file path=customXml/itemProps2.xml><?xml version="1.0" encoding="utf-8"?>
<ds:datastoreItem xmlns:ds="http://schemas.openxmlformats.org/officeDocument/2006/customXml" ds:itemID="{B22109B9-5895-4FD9-9825-7837A6572CC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8D1EB96-7F20-4985-AB2C-DF133A913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bf323-ee9a-42bd-9545-55770b82aeca"/>
    <ds:schemaRef ds:uri="50374967-cedf-49ed-ae7f-f7782202b6fd"/>
    <ds:schemaRef ds:uri="5a8b7aab-b824-4797-b0bf-701d90282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735BB8-7027-4F96-9D7A-017B5842D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Domingo de Girl Scouts </vt:lpstr>
      <vt:lpstr>Jummah de Girl Scouts </vt:lpstr>
      <vt:lpstr>Shabat de Girl Scouts </vt:lpstr>
      <vt:lpstr>Girl Scouts celebran 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Samantha McGuigan</cp:lastModifiedBy>
  <cp:revision>4</cp:revision>
  <dcterms:created xsi:type="dcterms:W3CDTF">2020-12-21T20:56:08Z</dcterms:created>
  <dcterms:modified xsi:type="dcterms:W3CDTF">2022-02-21T16:40:16Z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0x01010070C43DAE53F2384CA62DA8215B356801000E75A0462AE9A246BAC8223256945D0D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</Properties>
</file>